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39.png" ContentType="image/jpeg"/>
  <Override PartName="/ppt/media/image40.png" ContentType="image/jpeg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8" r:id="rId3"/>
    <p:sldId id="322" r:id="rId4"/>
    <p:sldId id="323" r:id="rId5"/>
    <p:sldId id="257" r:id="rId6"/>
    <p:sldId id="324" r:id="rId7"/>
    <p:sldId id="325" r:id="rId8"/>
    <p:sldId id="326" r:id="rId9"/>
    <p:sldId id="327" r:id="rId10"/>
    <p:sldId id="259" r:id="rId11"/>
    <p:sldId id="261" r:id="rId12"/>
    <p:sldId id="260" r:id="rId13"/>
    <p:sldId id="262" r:id="rId14"/>
    <p:sldId id="313" r:id="rId15"/>
    <p:sldId id="314" r:id="rId16"/>
    <p:sldId id="263" r:id="rId17"/>
    <p:sldId id="264" r:id="rId18"/>
    <p:sldId id="265" r:id="rId19"/>
    <p:sldId id="266" r:id="rId20"/>
    <p:sldId id="267" r:id="rId21"/>
    <p:sldId id="268" r:id="rId22"/>
    <p:sldId id="294" r:id="rId23"/>
    <p:sldId id="295" r:id="rId24"/>
    <p:sldId id="269" r:id="rId25"/>
    <p:sldId id="300" r:id="rId26"/>
    <p:sldId id="301" r:id="rId27"/>
    <p:sldId id="270" r:id="rId28"/>
    <p:sldId id="272" r:id="rId29"/>
    <p:sldId id="273" r:id="rId30"/>
    <p:sldId id="271" r:id="rId31"/>
    <p:sldId id="274" r:id="rId32"/>
    <p:sldId id="275" r:id="rId33"/>
    <p:sldId id="276" r:id="rId34"/>
    <p:sldId id="278" r:id="rId35"/>
    <p:sldId id="279" r:id="rId36"/>
    <p:sldId id="280" r:id="rId37"/>
    <p:sldId id="281" r:id="rId38"/>
    <p:sldId id="282" r:id="rId39"/>
    <p:sldId id="298" r:id="rId40"/>
    <p:sldId id="283" r:id="rId41"/>
    <p:sldId id="287" r:id="rId42"/>
    <p:sldId id="285" r:id="rId43"/>
    <p:sldId id="317" r:id="rId44"/>
    <p:sldId id="284" r:id="rId45"/>
    <p:sldId id="318" r:id="rId46"/>
    <p:sldId id="286" r:id="rId47"/>
    <p:sldId id="288" r:id="rId48"/>
    <p:sldId id="289" r:id="rId49"/>
    <p:sldId id="290" r:id="rId50"/>
    <p:sldId id="292" r:id="rId51"/>
    <p:sldId id="319" r:id="rId52"/>
    <p:sldId id="293" r:id="rId53"/>
    <p:sldId id="320" r:id="rId54"/>
    <p:sldId id="321" r:id="rId55"/>
    <p:sldId id="291" r:id="rId56"/>
    <p:sldId id="297" r:id="rId57"/>
    <p:sldId id="312" r:id="rId58"/>
    <p:sldId id="302" r:id="rId59"/>
    <p:sldId id="305" r:id="rId60"/>
    <p:sldId id="303" r:id="rId61"/>
    <p:sldId id="309" r:id="rId62"/>
    <p:sldId id="310" r:id="rId63"/>
    <p:sldId id="311" r:id="rId64"/>
    <p:sldId id="304" r:id="rId65"/>
    <p:sldId id="315" r:id="rId66"/>
    <p:sldId id="277" r:id="rId67"/>
    <p:sldId id="316" r:id="rId68"/>
    <p:sldId id="306" r:id="rId69"/>
    <p:sldId id="307" r:id="rId70"/>
    <p:sldId id="308" r:id="rId71"/>
    <p:sldId id="299" r:id="rId72"/>
    <p:sldId id="296" r:id="rId73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6.04%" autoAdjust="0"/>
    <p:restoredTop sz="94.66%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purl.oclc.org/ooxml/officeDocument/relationships/slide" Target="slides/slide25.xml"/><Relationship Id="rId21" Type="http://purl.oclc.org/ooxml/officeDocument/relationships/slide" Target="slides/slide20.xml"/><Relationship Id="rId42" Type="http://purl.oclc.org/ooxml/officeDocument/relationships/slide" Target="slides/slide41.xml"/><Relationship Id="rId47" Type="http://purl.oclc.org/ooxml/officeDocument/relationships/slide" Target="slides/slide46.xml"/><Relationship Id="rId63" Type="http://purl.oclc.org/ooxml/officeDocument/relationships/slide" Target="slides/slide62.xml"/><Relationship Id="rId68" Type="http://purl.oclc.org/ooxml/officeDocument/relationships/slide" Target="slides/slide67.xml"/><Relationship Id="rId16" Type="http://purl.oclc.org/ooxml/officeDocument/relationships/slide" Target="slides/slide1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slide" Target="slides/slide44.xml"/><Relationship Id="rId53" Type="http://purl.oclc.org/ooxml/officeDocument/relationships/slide" Target="slides/slide52.xml"/><Relationship Id="rId58" Type="http://purl.oclc.org/ooxml/officeDocument/relationships/slide" Target="slides/slide57.xml"/><Relationship Id="rId66" Type="http://purl.oclc.org/ooxml/officeDocument/relationships/slide" Target="slides/slide65.xml"/><Relationship Id="rId74" Type="http://purl.oclc.org/ooxml/officeDocument/relationships/notesMaster" Target="notesMasters/notesMaster1.xml"/><Relationship Id="rId79" Type="http://purl.oclc.org/ooxml/officeDocument/relationships/tableStyles" Target="tableStyles.xml"/><Relationship Id="rId5" Type="http://purl.oclc.org/ooxml/officeDocument/relationships/slide" Target="slides/slide4.xml"/><Relationship Id="rId61" Type="http://purl.oclc.org/ooxml/officeDocument/relationships/slide" Target="slides/slide60.xml"/><Relationship Id="rId19" Type="http://purl.oclc.org/ooxml/officeDocument/relationships/slide" Target="slides/slide1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slide" Target="slides/slide42.xml"/><Relationship Id="rId48" Type="http://purl.oclc.org/ooxml/officeDocument/relationships/slide" Target="slides/slide47.xml"/><Relationship Id="rId56" Type="http://purl.oclc.org/ooxml/officeDocument/relationships/slide" Target="slides/slide55.xml"/><Relationship Id="rId64" Type="http://purl.oclc.org/ooxml/officeDocument/relationships/slide" Target="slides/slide63.xml"/><Relationship Id="rId69" Type="http://purl.oclc.org/ooxml/officeDocument/relationships/slide" Target="slides/slide68.xml"/><Relationship Id="rId77" Type="http://purl.oclc.org/ooxml/officeDocument/relationships/viewProps" Target="viewProps.xml"/><Relationship Id="rId8" Type="http://purl.oclc.org/ooxml/officeDocument/relationships/slide" Target="slides/slide7.xml"/><Relationship Id="rId51" Type="http://purl.oclc.org/ooxml/officeDocument/relationships/slide" Target="slides/slide50.xml"/><Relationship Id="rId72" Type="http://purl.oclc.org/ooxml/officeDocument/relationships/slide" Target="slides/slide71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slide" Target="slides/slide45.xml"/><Relationship Id="rId59" Type="http://purl.oclc.org/ooxml/officeDocument/relationships/slide" Target="slides/slide58.xml"/><Relationship Id="rId67" Type="http://purl.oclc.org/ooxml/officeDocument/relationships/slide" Target="slides/slide66.xml"/><Relationship Id="rId20" Type="http://purl.oclc.org/ooxml/officeDocument/relationships/slide" Target="slides/slide19.xml"/><Relationship Id="rId41" Type="http://purl.oclc.org/ooxml/officeDocument/relationships/slide" Target="slides/slide40.xml"/><Relationship Id="rId54" Type="http://purl.oclc.org/ooxml/officeDocument/relationships/slide" Target="slides/slide53.xml"/><Relationship Id="rId62" Type="http://purl.oclc.org/ooxml/officeDocument/relationships/slide" Target="slides/slide61.xml"/><Relationship Id="rId70" Type="http://purl.oclc.org/ooxml/officeDocument/relationships/slide" Target="slides/slide69.xml"/><Relationship Id="rId75" Type="http://purl.oclc.org/ooxml/officeDocument/relationships/handoutMaster" Target="handoutMasters/handoutMaster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49" Type="http://purl.oclc.org/ooxml/officeDocument/relationships/slide" Target="slides/slide48.xml"/><Relationship Id="rId57" Type="http://purl.oclc.org/ooxml/officeDocument/relationships/slide" Target="slides/slide56.xml"/><Relationship Id="rId10" Type="http://purl.oclc.org/ooxml/officeDocument/relationships/slide" Target="slides/slide9.xml"/><Relationship Id="rId31" Type="http://purl.oclc.org/ooxml/officeDocument/relationships/slide" Target="slides/slide30.xml"/><Relationship Id="rId44" Type="http://purl.oclc.org/ooxml/officeDocument/relationships/slide" Target="slides/slide43.xml"/><Relationship Id="rId52" Type="http://purl.oclc.org/ooxml/officeDocument/relationships/slide" Target="slides/slide51.xml"/><Relationship Id="rId60" Type="http://purl.oclc.org/ooxml/officeDocument/relationships/slide" Target="slides/slide59.xml"/><Relationship Id="rId65" Type="http://purl.oclc.org/ooxml/officeDocument/relationships/slide" Target="slides/slide64.xml"/><Relationship Id="rId73" Type="http://purl.oclc.org/ooxml/officeDocument/relationships/slide" Target="slides/slide72.xml"/><Relationship Id="rId78" Type="http://purl.oclc.org/ooxml/officeDocument/relationships/theme" Target="theme/theme1.xml"/><Relationship Id="rId4" Type="http://purl.oclc.org/ooxml/officeDocument/relationships/slide" Target="slides/slide3.xml"/><Relationship Id="rId9" Type="http://purl.oclc.org/ooxml/officeDocument/relationships/slide" Target="slides/slide8.xml"/><Relationship Id="rId13" Type="http://purl.oclc.org/ooxml/officeDocument/relationships/slide" Target="slides/slide12.xml"/><Relationship Id="rId18" Type="http://purl.oclc.org/ooxml/officeDocument/relationships/slide" Target="slides/slide17.xml"/><Relationship Id="rId39" Type="http://purl.oclc.org/ooxml/officeDocument/relationships/slide" Target="slides/slide38.xml"/><Relationship Id="rId34" Type="http://purl.oclc.org/ooxml/officeDocument/relationships/slide" Target="slides/slide33.xml"/><Relationship Id="rId50" Type="http://purl.oclc.org/ooxml/officeDocument/relationships/slide" Target="slides/slide49.xml"/><Relationship Id="rId55" Type="http://purl.oclc.org/ooxml/officeDocument/relationships/slide" Target="slides/slide54.xml"/><Relationship Id="rId76" Type="http://purl.oclc.org/ooxml/officeDocument/relationships/presProps" Target="presProps.xml"/><Relationship Id="rId7" Type="http://purl.oclc.org/ooxml/officeDocument/relationships/slide" Target="slides/slide6.xml"/><Relationship Id="rId71" Type="http://purl.oclc.org/ooxml/officeDocument/relationships/slide" Target="slides/slide70.xml"/><Relationship Id="rId2" Type="http://purl.oclc.org/ooxml/officeDocument/relationships/slide" Target="slides/slide1.xml"/><Relationship Id="rId29" Type="http://purl.oclc.org/ooxml/officeDocument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purl.oclc.org/ooxml/officeDocument/relationships/slide" Target="../slides/slide40.xml"/><Relationship Id="rId1" Type="http://purl.oclc.org/ooxml/officeDocument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purl.oclc.org/ooxml/officeDocument/relationships/slide" Target="../slides/slide41.xml"/><Relationship Id="rId1" Type="http://purl.oclc.org/ooxml/officeDocument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purl.oclc.org/ooxml/officeDocument/relationships/slide" Target="../slides/slide42.xml"/><Relationship Id="rId1" Type="http://purl.oclc.org/ooxml/officeDocument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purl.oclc.org/ooxml/officeDocument/relationships/slide" Target="../slides/slide43.xml"/><Relationship Id="rId1" Type="http://purl.oclc.org/ooxml/officeDocument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purl.oclc.org/ooxml/officeDocument/relationships/slide" Target="../slides/slide44.xml"/><Relationship Id="rId1" Type="http://purl.oclc.org/ooxml/officeDocument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purl.oclc.org/ooxml/officeDocument/relationships/slide" Target="../slides/slide45.xml"/><Relationship Id="rId1" Type="http://purl.oclc.org/ooxml/officeDocument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purl.oclc.org/ooxml/officeDocument/relationships/slide" Target="../slides/slide46.xml"/><Relationship Id="rId1" Type="http://purl.oclc.org/ooxml/officeDocument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purl.oclc.org/ooxml/officeDocument/relationships/slide" Target="../slides/slide47.xml"/><Relationship Id="rId1" Type="http://purl.oclc.org/ooxml/officeDocument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purl.oclc.org/ooxml/officeDocument/relationships/slide" Target="../slides/slide48.xml"/><Relationship Id="rId1" Type="http://purl.oclc.org/ooxml/officeDocument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purl.oclc.org/ooxml/officeDocument/relationships/slide" Target="../slides/slide49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purl.oclc.org/ooxml/officeDocument/relationships/slide" Target="../slides/slide50.xml"/><Relationship Id="rId1" Type="http://purl.oclc.org/ooxml/officeDocument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purl.oclc.org/ooxml/officeDocument/relationships/slide" Target="../slides/slide51.xml"/><Relationship Id="rId1" Type="http://purl.oclc.org/ooxml/officeDocument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purl.oclc.org/ooxml/officeDocument/relationships/slide" Target="../slides/slide52.xml"/><Relationship Id="rId1" Type="http://purl.oclc.org/ooxml/officeDocument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purl.oclc.org/ooxml/officeDocument/relationships/slide" Target="../slides/slide53.xml"/><Relationship Id="rId1" Type="http://purl.oclc.org/ooxml/officeDocument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purl.oclc.org/ooxml/officeDocument/relationships/slide" Target="../slides/slide54.xml"/><Relationship Id="rId1" Type="http://purl.oclc.org/ooxml/officeDocument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purl.oclc.org/ooxml/officeDocument/relationships/slide" Target="../slides/slide55.xml"/><Relationship Id="rId1" Type="http://purl.oclc.org/ooxml/officeDocument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purl.oclc.org/ooxml/officeDocument/relationships/slide" Target="../slides/slide56.xml"/><Relationship Id="rId1" Type="http://purl.oclc.org/ooxml/officeDocument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purl.oclc.org/ooxml/officeDocument/relationships/slide" Target="../slides/slide57.xml"/><Relationship Id="rId1" Type="http://purl.oclc.org/ooxml/officeDocument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purl.oclc.org/ooxml/officeDocument/relationships/slide" Target="../slides/slide58.xml"/><Relationship Id="rId1" Type="http://purl.oclc.org/ooxml/officeDocument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purl.oclc.org/ooxml/officeDocument/relationships/slide" Target="../slides/slide59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purl.oclc.org/ooxml/officeDocument/relationships/slide" Target="../slides/slide60.xml"/><Relationship Id="rId1" Type="http://purl.oclc.org/ooxml/officeDocument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purl.oclc.org/ooxml/officeDocument/relationships/slide" Target="../slides/slide61.xml"/><Relationship Id="rId1" Type="http://purl.oclc.org/ooxml/officeDocument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purl.oclc.org/ooxml/officeDocument/relationships/slide" Target="../slides/slide62.xml"/><Relationship Id="rId1" Type="http://purl.oclc.org/ooxml/officeDocument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purl.oclc.org/ooxml/officeDocument/relationships/slide" Target="../slides/slide63.xml"/><Relationship Id="rId1" Type="http://purl.oclc.org/ooxml/officeDocument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purl.oclc.org/ooxml/officeDocument/relationships/slide" Target="../slides/slide64.xml"/><Relationship Id="rId1" Type="http://purl.oclc.org/ooxml/officeDocument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purl.oclc.org/ooxml/officeDocument/relationships/slide" Target="../slides/slide65.xml"/><Relationship Id="rId1" Type="http://purl.oclc.org/ooxml/officeDocument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purl.oclc.org/ooxml/officeDocument/relationships/slide" Target="../slides/slide66.xml"/><Relationship Id="rId1" Type="http://purl.oclc.org/ooxml/officeDocument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purl.oclc.org/ooxml/officeDocument/relationships/slide" Target="../slides/slide67.xml"/><Relationship Id="rId1" Type="http://purl.oclc.org/ooxml/officeDocument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purl.oclc.org/ooxml/officeDocument/relationships/slide" Target="../slides/slide68.xml"/><Relationship Id="rId1" Type="http://purl.oclc.org/ooxml/officeDocument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purl.oclc.org/ooxml/officeDocument/relationships/slide" Target="../slides/slide69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purl.oclc.org/ooxml/officeDocument/relationships/slide" Target="../slides/slide70.xml"/><Relationship Id="rId1" Type="http://purl.oclc.org/ooxml/officeDocument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purl.oclc.org/ooxml/officeDocument/relationships/slide" Target="../slides/slide71.xml"/><Relationship Id="rId1" Type="http://purl.oclc.org/ooxml/officeDocument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purl.oclc.org/ooxml/officeDocument/relationships/slide" Target="../slides/slide72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150862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18918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9C09630-2534-F421-CEB5-5E01D54269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F76AC-EF88-47D9-8FEF-A6083A2C106A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7E39265-6508-4DE4-6AB8-87E1C321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F39F495-261A-5B4A-3B1E-777B8CA9E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25253"/>
      </p:ext>
    </p:extLst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3161"/>
      </p:ext>
    </p:extLst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401186"/>
      </p:ext>
    </p:extLst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333720"/>
      </p:ext>
    </p:extLst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183468"/>
      </p:ext>
    </p:extLst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b="0" dirty="0"/>
              <a:t>T= 6 </a:t>
            </a:r>
            <a:r>
              <a:rPr lang="fr-FR" b="0" dirty="0" err="1"/>
              <a:t>ème</a:t>
            </a:r>
            <a:r>
              <a:rPr lang="fr-FR" b="0" dirty="0"/>
              <a:t> lettre alphabet inversé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38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92359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838815"/>
      </p:ext>
    </p:extLst>
  </p:cSld>
  <p:clrMapOvr>
    <a:masterClrMapping/>
  </p:clrMapOvr>
</p:notes>
</file>

<file path=ppt/notesSlides/notesSlide4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40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41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42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43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544394"/>
      </p:ext>
    </p:extLst>
  </p:cSld>
  <p:clrMapOvr>
    <a:masterClrMapping/>
  </p:clrMapOvr>
</p:notes>
</file>

<file path=ppt/notesSlides/notesSlide4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44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45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477406"/>
      </p:ext>
    </p:extLst>
  </p:cSld>
  <p:clrMapOvr>
    <a:masterClrMapping/>
  </p:clrMapOvr>
</p:notes>
</file>

<file path=ppt/notesSlides/notesSlide4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4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4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5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0611961"/>
      </p:ext>
    </p:extLst>
  </p:cSld>
  <p:clrMapOvr>
    <a:masterClrMapping/>
  </p:clrMapOvr>
</p:notes>
</file>

<file path=ppt/notesSlides/notesSlide5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132016"/>
      </p:ext>
    </p:extLst>
  </p:cSld>
  <p:clrMapOvr>
    <a:masterClrMapping/>
  </p:clrMapOvr>
</p:notes>
</file>

<file path=ppt/notesSlides/notesSlide5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378018"/>
      </p:ext>
    </p:extLst>
  </p:cSld>
  <p:clrMapOvr>
    <a:masterClrMapping/>
  </p:clrMapOvr>
</p:notes>
</file>

<file path=ppt/notesSlides/notesSlide5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924968"/>
      </p:ext>
    </p:extLst>
  </p:cSld>
  <p:clrMapOvr>
    <a:masterClrMapping/>
  </p:clrMapOvr>
</p:notes>
</file>

<file path=ppt/notesSlides/notesSlide5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5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7751834"/>
      </p:ext>
    </p:extLst>
  </p:cSld>
  <p:clrMapOvr>
    <a:masterClrMapping/>
  </p:clrMapOvr>
</p:notes>
</file>

<file path=ppt/notesSlides/notesSlide5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892985"/>
      </p:ext>
    </p:extLst>
  </p:cSld>
  <p:clrMapOvr>
    <a:masterClrMapping/>
  </p:clrMapOvr>
</p:notes>
</file>

<file path=ppt/notesSlides/notesSlide5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92980"/>
      </p:ext>
    </p:extLst>
  </p:cSld>
  <p:clrMapOvr>
    <a:masterClrMapping/>
  </p:clrMapOvr>
</p:notes>
</file>

<file path=ppt/notesSlides/notesSlide5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599753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86314"/>
      </p:ext>
    </p:extLst>
  </p:cSld>
  <p:clrMapOvr>
    <a:masterClrMapping/>
  </p:clrMapOvr>
</p:notes>
</file>

<file path=ppt/notesSlides/notesSlide6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26910"/>
      </p:ext>
    </p:extLst>
  </p:cSld>
  <p:clrMapOvr>
    <a:masterClrMapping/>
  </p:clrMapOvr>
</p:notes>
</file>

<file path=ppt/notesSlides/notesSlide6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28307"/>
      </p:ext>
    </p:extLst>
  </p:cSld>
  <p:clrMapOvr>
    <a:masterClrMapping/>
  </p:clrMapOvr>
</p:notes>
</file>

<file path=ppt/notesSlides/notesSlide6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811633"/>
      </p:ext>
    </p:extLst>
  </p:cSld>
  <p:clrMapOvr>
    <a:masterClrMapping/>
  </p:clrMapOvr>
</p:notes>
</file>

<file path=ppt/notesSlides/notesSlide6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974759"/>
      </p:ext>
    </p:extLst>
  </p:cSld>
  <p:clrMapOvr>
    <a:masterClrMapping/>
  </p:clrMapOvr>
</p:notes>
</file>

<file path=ppt/notesSlides/notesSlide6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64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44979"/>
      </p:ext>
    </p:extLst>
  </p:cSld>
  <p:clrMapOvr>
    <a:masterClrMapping/>
  </p:clrMapOvr>
</p:notes>
</file>

<file path=ppt/notesSlides/notesSlide6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140283"/>
      </p:ext>
    </p:extLst>
  </p:cSld>
  <p:clrMapOvr>
    <a:masterClrMapping/>
  </p:clrMapOvr>
</p:notes>
</file>

<file path=ppt/notesSlides/notesSlide6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867366"/>
      </p:ext>
    </p:extLst>
  </p:cSld>
  <p:clrMapOvr>
    <a:masterClrMapping/>
  </p:clrMapOvr>
</p:notes>
</file>

<file path=ppt/notesSlides/notesSlide6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316630"/>
      </p:ext>
    </p:extLst>
  </p:cSld>
  <p:clrMapOvr>
    <a:masterClrMapping/>
  </p:clrMapOvr>
</p:notes>
</file>

<file path=ppt/notesSlides/notesSlide6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241034"/>
      </p:ext>
    </p:extLst>
  </p:cSld>
  <p:clrMapOvr>
    <a:masterClrMapping/>
  </p:clrMapOvr>
</p:notes>
</file>

<file path=ppt/notesSlides/notesSlide6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69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23408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368493"/>
      </p:ext>
    </p:extLst>
  </p:cSld>
  <p:clrMapOvr>
    <a:masterClrMapping/>
  </p:clrMapOvr>
</p:notes>
</file>

<file path=ppt/notesSlides/notesSlide7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70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447317"/>
      </p:ext>
    </p:extLst>
  </p:cSld>
  <p:clrMapOvr>
    <a:masterClrMapping/>
  </p:clrMapOvr>
</p:notes>
</file>

<file path=ppt/notesSlides/notesSlide7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71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83405"/>
      </p:ext>
    </p:extLst>
  </p:cSld>
  <p:clrMapOvr>
    <a:masterClrMapping/>
  </p:clrMapOvr>
</p:notes>
</file>

<file path=ppt/notesSlides/notesSlide7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72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13883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432783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98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29/03/2024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5" Type="http://purl.oclc.org/ooxml/officeDocument/relationships/image" Target="../media/image5.jpg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5" Type="http://purl.oclc.org/ooxml/officeDocument/relationships/image" Target="../media/image9.png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6" Type="http://purl.oclc.org/ooxml/officeDocument/relationships/image" Target="../media/image11.pn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5" Type="http://purl.oclc.org/ooxml/officeDocument/relationships/image" Target="../media/image12.jpg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6" Type="http://purl.oclc.org/ooxml/officeDocument/relationships/image" Target="../media/image14.jpg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5" Type="http://purl.oclc.org/ooxml/officeDocument/relationships/image" Target="../media/image16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17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5" Type="http://purl.oclc.org/ooxml/officeDocument/relationships/image" Target="../media/image18.pn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5" Type="http://purl.oclc.org/ooxml/officeDocument/relationships/image" Target="../media/image19.jp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5" Type="http://purl.oclc.org/ooxml/officeDocument/relationships/image" Target="../media/image20.pn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5" Type="http://purl.oclc.org/ooxml/officeDocument/relationships/image" Target="../media/image21.jp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5" Type="http://purl.oclc.org/ooxml/officeDocument/relationships/image" Target="../media/image25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6" Type="http://purl.oclc.org/ooxml/officeDocument/relationships/image" Target="../media/image28.png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5" Type="http://purl.oclc.org/ooxml/officeDocument/relationships/image" Target="../media/image29.png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6" Type="http://purl.oclc.org/ooxml/officeDocument/relationships/image" Target="../media/image32.png"/><Relationship Id="rId5" Type="http://purl.oclc.org/ooxml/officeDocument/relationships/image" Target="../media/image31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6" Type="http://purl.oclc.org/ooxml/officeDocument/relationships/image" Target="../media/image34.png"/><Relationship Id="rId5" Type="http://purl.oclc.org/ooxml/officeDocument/relationships/image" Target="../media/image33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6" Type="http://purl.oclc.org/ooxml/officeDocument/relationships/image" Target="../media/image36.png"/><Relationship Id="rId5" Type="http://purl.oclc.org/ooxml/officeDocument/relationships/image" Target="../media/image35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6" Type="http://purl.oclc.org/ooxml/officeDocument/relationships/image" Target="../media/image38.png"/><Relationship Id="rId5" Type="http://purl.oclc.org/ooxml/officeDocument/relationships/image" Target="../media/image37.png"/><Relationship Id="rId4" Type="http://purl.oclc.org/ooxml/officeDocument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8.xml"/><Relationship Id="rId1" Type="http://purl.oclc.org/ooxml/officeDocument/relationships/slideLayout" Target="../slideLayouts/slideLayout2.xml"/><Relationship Id="rId6" Type="http://purl.oclc.org/ooxml/officeDocument/relationships/image" Target="../media/image40.png"/><Relationship Id="rId5" Type="http://purl.oclc.org/ooxml/officeDocument/relationships/image" Target="../media/image39.png"/><Relationship Id="rId4" Type="http://purl.oclc.org/ooxml/officeDocument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9.xml"/><Relationship Id="rId1" Type="http://purl.oclc.org/ooxml/officeDocument/relationships/slideLayout" Target="../slideLayouts/slideLayout2.xml"/><Relationship Id="rId5" Type="http://purl.oclc.org/ooxml/officeDocument/relationships/image" Target="../media/image41.png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0.xml"/><Relationship Id="rId1" Type="http://purl.oclc.org/ooxml/officeDocument/relationships/slideLayout" Target="../slideLayouts/slideLayout2.xml"/><Relationship Id="rId5" Type="http://purl.oclc.org/ooxml/officeDocument/relationships/image" Target="../media/image42.png"/><Relationship Id="rId4" Type="http://purl.oclc.org/ooxml/officeDocument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1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2.xml"/><Relationship Id="rId1" Type="http://purl.oclc.org/ooxml/officeDocument/relationships/slideLayout" Target="../slideLayouts/slideLayout2.xml"/><Relationship Id="rId6" Type="http://purl.oclc.org/ooxml/officeDocument/relationships/image" Target="../media/image28.png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3.xml"/><Relationship Id="rId1" Type="http://purl.oclc.org/ooxml/officeDocument/relationships/slideLayout" Target="../slideLayouts/slideLayout2.xml"/><Relationship Id="rId6" Type="http://purl.oclc.org/ooxml/officeDocument/relationships/image" Target="../media/image44.png"/><Relationship Id="rId5" Type="http://purl.oclc.org/ooxml/officeDocument/relationships/image" Target="../media/image43.png"/><Relationship Id="rId4" Type="http://purl.oclc.org/ooxml/officeDocument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4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5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6.xml"/><Relationship Id="rId1" Type="http://purl.oclc.org/ooxml/officeDocument/relationships/slideLayout" Target="../slideLayouts/slideLayout2.xml"/><Relationship Id="rId6" Type="http://purl.oclc.org/ooxml/officeDocument/relationships/image" Target="../media/image47.png"/><Relationship Id="rId5" Type="http://purl.oclc.org/ooxml/officeDocument/relationships/image" Target="../media/image46.png"/><Relationship Id="rId4" Type="http://purl.oclc.org/ooxml/officeDocument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7.xml"/><Relationship Id="rId1" Type="http://purl.oclc.org/ooxml/officeDocument/relationships/slideLayout" Target="../slideLayouts/slideLayout2.xml"/><Relationship Id="rId6" Type="http://purl.oclc.org/ooxml/officeDocument/relationships/image" Target="../media/image49.png"/><Relationship Id="rId5" Type="http://purl.oclc.org/ooxml/officeDocument/relationships/image" Target="../media/image48.png"/><Relationship Id="rId4" Type="http://purl.oclc.org/ooxml/officeDocument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8.xml"/><Relationship Id="rId1" Type="http://purl.oclc.org/ooxml/officeDocument/relationships/slideLayout" Target="../slideLayouts/slideLayout2.xml"/><Relationship Id="rId6" Type="http://purl.oclc.org/ooxml/officeDocument/relationships/image" Target="../media/image51.png"/><Relationship Id="rId5" Type="http://purl.oclc.org/ooxml/officeDocument/relationships/image" Target="../media/image50.png"/><Relationship Id="rId4" Type="http://purl.oclc.org/ooxml/officeDocument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9.xml"/><Relationship Id="rId1" Type="http://purl.oclc.org/ooxml/officeDocument/relationships/slideLayout" Target="../slideLayouts/slideLayout2.xml"/><Relationship Id="rId6" Type="http://purl.oclc.org/ooxml/officeDocument/relationships/image" Target="../media/image53.png"/><Relationship Id="rId5" Type="http://purl.oclc.org/ooxml/officeDocument/relationships/image" Target="../media/image52.png"/><Relationship Id="rId4" Type="http://purl.oclc.org/ooxml/officeDocument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0.xml"/><Relationship Id="rId1" Type="http://purl.oclc.org/ooxml/officeDocument/relationships/slideLayout" Target="../slideLayouts/slideLayout2.xml"/><Relationship Id="rId5" Type="http://purl.oclc.org/ooxml/officeDocument/relationships/image" Target="../media/image29.png"/><Relationship Id="rId4" Type="http://purl.oclc.org/ooxml/officeDocument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1.xml"/><Relationship Id="rId1" Type="http://purl.oclc.org/ooxml/officeDocument/relationships/slideLayout" Target="../slideLayouts/slideLayout2.xml"/><Relationship Id="rId6" Type="http://purl.oclc.org/ooxml/officeDocument/relationships/image" Target="../media/image55.png"/><Relationship Id="rId5" Type="http://purl.oclc.org/ooxml/officeDocument/relationships/image" Target="../media/image54.png"/><Relationship Id="rId4" Type="http://purl.oclc.org/ooxml/officeDocument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2.xml"/><Relationship Id="rId1" Type="http://purl.oclc.org/ooxml/officeDocument/relationships/slideLayout" Target="../slideLayouts/slideLayout2.xml"/><Relationship Id="rId6" Type="http://purl.oclc.org/ooxml/officeDocument/relationships/image" Target="../media/image57.png"/><Relationship Id="rId5" Type="http://purl.oclc.org/ooxml/officeDocument/relationships/image" Target="../media/image56.png"/><Relationship Id="rId4" Type="http://purl.oclc.org/ooxml/officeDocument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3.xml"/><Relationship Id="rId1" Type="http://purl.oclc.org/ooxml/officeDocument/relationships/slideLayout" Target="../slideLayouts/slideLayout2.xml"/><Relationship Id="rId6" Type="http://purl.oclc.org/ooxml/officeDocument/relationships/image" Target="../media/image58.png"/><Relationship Id="rId5" Type="http://purl.oclc.org/ooxml/officeDocument/relationships/image" Target="../media/image54.png"/><Relationship Id="rId4" Type="http://purl.oclc.org/ooxml/officeDocument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4.xml"/><Relationship Id="rId1" Type="http://purl.oclc.org/ooxml/officeDocument/relationships/slideLayout" Target="../slideLayouts/slideLayout2.xml"/><Relationship Id="rId6" Type="http://purl.oclc.org/ooxml/officeDocument/relationships/image" Target="../media/image60.png"/><Relationship Id="rId5" Type="http://purl.oclc.org/ooxml/officeDocument/relationships/image" Target="../media/image59.png"/><Relationship Id="rId4" Type="http://purl.oclc.org/ooxml/officeDocument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5.xml"/><Relationship Id="rId1" Type="http://purl.oclc.org/ooxml/officeDocument/relationships/slideLayout" Target="../slideLayouts/slideLayout2.xml"/><Relationship Id="rId5" Type="http://purl.oclc.org/ooxml/officeDocument/relationships/image" Target="../media/image61.png"/><Relationship Id="rId4" Type="http://purl.oclc.org/ooxml/officeDocument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6.xml"/><Relationship Id="rId1" Type="http://purl.oclc.org/ooxml/officeDocument/relationships/slideLayout" Target="../slideLayouts/slideLayout2.xml"/><Relationship Id="rId5" Type="http://purl.oclc.org/ooxml/officeDocument/relationships/image" Target="../media/image62.png"/><Relationship Id="rId4" Type="http://purl.oclc.org/ooxml/officeDocument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7.xml"/><Relationship Id="rId1" Type="http://purl.oclc.org/ooxml/officeDocument/relationships/slideLayout" Target="../slideLayouts/slideLayout2.xml"/><Relationship Id="rId5" Type="http://purl.oclc.org/ooxml/officeDocument/relationships/image" Target="../media/image63.png"/><Relationship Id="rId4" Type="http://purl.oclc.org/ooxml/officeDocument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8.xml"/><Relationship Id="rId1" Type="http://purl.oclc.org/ooxml/officeDocument/relationships/slideLayout" Target="../slideLayouts/slideLayout2.xml"/><Relationship Id="rId5" Type="http://purl.oclc.org/ooxml/officeDocument/relationships/image" Target="../media/image64.png"/><Relationship Id="rId4" Type="http://purl.oclc.org/ooxml/officeDocument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9.xml"/><Relationship Id="rId1" Type="http://purl.oclc.org/ooxml/officeDocument/relationships/slideLayout" Target="../slideLayouts/slideLayout2.xml"/><Relationship Id="rId5" Type="http://purl.oclc.org/ooxml/officeDocument/relationships/image" Target="../media/image65.png"/><Relationship Id="rId4" Type="http://purl.oclc.org/ooxml/officeDocument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0.xml"/><Relationship Id="rId1" Type="http://purl.oclc.org/ooxml/officeDocument/relationships/slideLayout" Target="../slideLayouts/slideLayout2.xml"/><Relationship Id="rId5" Type="http://purl.oclc.org/ooxml/officeDocument/relationships/image" Target="../media/image66.png"/><Relationship Id="rId4" Type="http://purl.oclc.org/ooxml/officeDocument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1.xml"/><Relationship Id="rId1" Type="http://purl.oclc.org/ooxml/officeDocument/relationships/slideLayout" Target="../slideLayouts/slideLayout2.xml"/><Relationship Id="rId5" Type="http://purl.oclc.org/ooxml/officeDocument/relationships/image" Target="../media/image66.png"/><Relationship Id="rId4" Type="http://purl.oclc.org/ooxml/officeDocument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2.xml"/><Relationship Id="rId1" Type="http://purl.oclc.org/ooxml/officeDocument/relationships/slideLayout" Target="../slideLayouts/slideLayout2.xml"/><Relationship Id="rId5" Type="http://purl.oclc.org/ooxml/officeDocument/relationships/image" Target="../media/image66.png"/><Relationship Id="rId4" Type="http://purl.oclc.org/ooxml/officeDocument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3.xml"/><Relationship Id="rId1" Type="http://purl.oclc.org/ooxml/officeDocument/relationships/slideLayout" Target="../slideLayouts/slideLayout2.xml"/><Relationship Id="rId5" Type="http://purl.oclc.org/ooxml/officeDocument/relationships/image" Target="../media/image66.png"/><Relationship Id="rId4" Type="http://purl.oclc.org/ooxml/officeDocument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4.xml"/><Relationship Id="rId1" Type="http://purl.oclc.org/ooxml/officeDocument/relationships/slideLayout" Target="../slideLayouts/slideLayout2.xml"/><Relationship Id="rId5" Type="http://purl.oclc.org/ooxml/officeDocument/relationships/image" Target="../media/image67.png"/><Relationship Id="rId4" Type="http://purl.oclc.org/ooxml/officeDocument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5.xml"/><Relationship Id="rId1" Type="http://purl.oclc.org/ooxml/officeDocument/relationships/slideLayout" Target="../slideLayouts/slideLayout2.xml"/><Relationship Id="rId5" Type="http://purl.oclc.org/ooxml/officeDocument/relationships/image" Target="../media/image68.png"/><Relationship Id="rId4" Type="http://purl.oclc.org/ooxml/officeDocument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6.xml"/><Relationship Id="rId1" Type="http://purl.oclc.org/ooxml/officeDocument/relationships/slideLayout" Target="../slideLayouts/slideLayout2.xml"/><Relationship Id="rId6" Type="http://purl.oclc.org/ooxml/officeDocument/relationships/image" Target="../media/image70.png"/><Relationship Id="rId5" Type="http://purl.oclc.org/ooxml/officeDocument/relationships/image" Target="../media/image69.png"/><Relationship Id="rId4" Type="http://purl.oclc.org/ooxml/officeDocument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7.xml"/><Relationship Id="rId1" Type="http://purl.oclc.org/ooxml/officeDocument/relationships/slideLayout" Target="../slideLayouts/slideLayout2.xml"/><Relationship Id="rId5" Type="http://purl.oclc.org/ooxml/officeDocument/relationships/image" Target="../media/image71.jpg"/><Relationship Id="rId4" Type="http://purl.oclc.org/ooxml/officeDocument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8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9.xml"/><Relationship Id="rId1" Type="http://purl.oclc.org/ooxml/officeDocument/relationships/slideLayout" Target="../slideLayouts/slideLayout2.xml"/><Relationship Id="rId5" Type="http://purl.oclc.org/ooxml/officeDocument/relationships/image" Target="../media/image72.png"/><Relationship Id="rId4" Type="http://purl.oclc.org/ooxml/officeDocument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70.xml"/><Relationship Id="rId1" Type="http://purl.oclc.org/ooxml/officeDocument/relationships/slideLayout" Target="../slideLayouts/slideLayout2.xml"/><Relationship Id="rId5" Type="http://purl.oclc.org/ooxml/officeDocument/relationships/image" Target="../media/image73.png"/><Relationship Id="rId4" Type="http://purl.oclc.org/ooxml/officeDocument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71.xml"/><Relationship Id="rId1" Type="http://purl.oclc.org/ooxml/officeDocument/relationships/slideLayout" Target="../slideLayouts/slideLayout2.xml"/><Relationship Id="rId5" Type="http://purl.oclc.org/ooxml/officeDocument/relationships/image" Target="../media/image74.png"/><Relationship Id="rId4" Type="http://purl.oclc.org/ooxml/officeDocument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72.xml"/><Relationship Id="rId1" Type="http://purl.oclc.org/ooxml/officeDocument/relationships/slideLayout" Target="../slideLayouts/slideLayout2.xml"/><Relationship Id="rId4" Type="http://purl.oclc.org/ooxml/officeDocument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4993011" y="3362026"/>
            <a:ext cx="417347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7E829A5-578E-D417-0C4A-487D4E8FC6CB}"/>
              </a:ext>
            </a:extLst>
          </p:cNvPr>
          <p:cNvSpPr txBox="1"/>
          <p:nvPr/>
        </p:nvSpPr>
        <p:spPr>
          <a:xfrm>
            <a:off x="2495629" y="4970533"/>
            <a:ext cx="2568491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Caesar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747AFC-63B6-30CD-5C21-C94E4EA0ED29}"/>
              </a:ext>
            </a:extLst>
          </p:cNvPr>
          <p:cNvSpPr txBox="1"/>
          <p:nvPr/>
        </p:nvSpPr>
        <p:spPr>
          <a:xfrm>
            <a:off x="7610734" y="4970532"/>
            <a:ext cx="119524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Enigma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D491E6-B59F-FF65-8A6F-ED8EF050B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58" y="2409682"/>
            <a:ext cx="5734850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734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02F97C-3389-A0D9-FD88-774FC543E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50" y="1870560"/>
            <a:ext cx="8270865" cy="2248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F76021-7DB1-DE7A-09F7-6D2344A0F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11" y="4585697"/>
            <a:ext cx="4787541" cy="10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19771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5998" y="211247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85882" y="4277292"/>
            <a:ext cx="3420002" cy="108309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asymétrique 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28F0396-E39F-27CB-FCF3-28108BFFD529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1">
            <a:extLst>
              <a:ext uri="{FF2B5EF4-FFF2-40B4-BE49-F238E27FC236}">
                <a16:creationId xmlns:a16="http://schemas.microsoft.com/office/drawing/2014/main" id="{88C413C1-9372-9E53-31D8-32478F89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1164A4E-EBC4-B50A-DD31-3DB5D29C4328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85E818C2-C972-4FBD-475D-B4ABD7E5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5A5C27-E137-0F24-2824-FD3A3236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22164" y="2528855"/>
            <a:ext cx="5347438" cy="29105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11D8748B-D4DE-3B6A-B938-F385AD170116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84821" y="2501716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D760444-0CE1-9D8C-2FBE-FBE216863F5C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4112941" y="2438442"/>
            <a:ext cx="3966118" cy="198111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C350-BACF-FA2D-91CF-D61B7980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98" y="2364486"/>
            <a:ext cx="3096768" cy="212902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733D6CB-3344-490D-A0CA-2A5F21C230F7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19678-6D96-5A76-45AC-52865297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2072245"/>
            <a:ext cx="5782056" cy="271350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963DE41-CFDE-AF9B-9915-4047C0EB2D42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7138914" y="3428998"/>
            <a:ext cx="19979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RSA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Factorisation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E3FB4A-2FEE-68BC-0246-8D3CB896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395%" r="9.254%"/>
          <a:stretch/>
        </p:blipFill>
        <p:spPr>
          <a:xfrm>
            <a:off x="2045208" y="2339082"/>
            <a:ext cx="4050792" cy="2835783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31AAD9C-6C9E-F0F3-3F85-8C3200077A78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589610967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6310314" y="3531522"/>
            <a:ext cx="22210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Logarithme discret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92B21F-639F-30F6-59FE-BA10D2148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62" y="1776193"/>
            <a:ext cx="2517150" cy="388480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AA6DF63-2B1A-A469-7DAA-CBB33EA3672C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3911649894"/>
      </p:ext>
    </p:extLst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EE3FA8-4793-9C84-4192-E53B38F6C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0" y="2476500"/>
            <a:ext cx="6191250" cy="1905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326EF76-E3CB-3AF0-D2F6-A5C2F30F7095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6FB287-DA3D-1968-10A3-AEACE73F6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47887"/>
            <a:ext cx="4762500" cy="2562225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9FC0F6F2-F50F-1541-E2B5-C6D5DEF7152F}"/>
              </a:ext>
            </a:extLst>
          </p:cNvPr>
          <p:cNvSpPr txBox="1"/>
          <p:nvPr/>
        </p:nvSpPr>
        <p:spPr>
          <a:xfrm>
            <a:off x="4614256" y="4963269"/>
            <a:ext cx="2963251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Merkel-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Damg</a:t>
            </a:r>
            <a:r>
              <a:rPr lang="fr-FR" dirty="0" err="1"/>
              <a:t>å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rd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ED8330-CB10-F10A-A03F-E48422FF6B45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1947999849"/>
      </p:ext>
    </p:extLst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44EA2D-B9A5-D2AC-1994-72D4583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42" y="2228850"/>
            <a:ext cx="4776716" cy="213360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93B30CB0-6780-4174-4B98-8678C0B30582}"/>
              </a:ext>
            </a:extLst>
          </p:cNvPr>
          <p:cNvSpPr txBox="1"/>
          <p:nvPr/>
        </p:nvSpPr>
        <p:spPr>
          <a:xfrm>
            <a:off x="4443389" y="472323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Keccak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ou de l’éponge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4293075-A6B5-D457-DE9B-314B6AF0258F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492093538"/>
      </p:ext>
    </p:extLst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AF3CF-4FA2-B6EA-58D5-D413FAE15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167587"/>
            <a:ext cx="1322526" cy="1322526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B0BB61C3-CAA3-D604-0D81-34C1FDD8ADBB}"/>
              </a:ext>
            </a:extLst>
          </p:cNvPr>
          <p:cNvSpPr txBox="1"/>
          <p:nvPr/>
        </p:nvSpPr>
        <p:spPr>
          <a:xfrm>
            <a:off x="1020236" y="3997023"/>
            <a:ext cx="3348506" cy="1783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bloc :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DES : 64 bits (56 réels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)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AES : 128 à 256 bits</a:t>
            </a:r>
          </a:p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flux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RC4 : </a:t>
            </a:r>
            <a:r>
              <a:rPr lang="fr-FR" dirty="0"/>
              <a:t>1684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A5 : </a:t>
            </a:r>
            <a:r>
              <a:rPr lang="fr-FR" dirty="0"/>
              <a:t>64 bits (54 réels)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BB77DE21-EFBF-CC1F-46A6-A4ACDE749FCC}"/>
              </a:ext>
            </a:extLst>
          </p:cNvPr>
          <p:cNvSpPr txBox="1"/>
          <p:nvPr/>
        </p:nvSpPr>
        <p:spPr>
          <a:xfrm>
            <a:off x="4582295" y="3997023"/>
            <a:ext cx="3348506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RSA : 1024 à 4096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: </a:t>
            </a:r>
            <a:r>
              <a:rPr lang="fr-FR" dirty="0"/>
              <a:t>1024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18550FC-5442-EC66-9D50-0A7FDD973FBD}"/>
              </a:ext>
            </a:extLst>
          </p:cNvPr>
          <p:cNvSpPr txBox="1"/>
          <p:nvPr/>
        </p:nvSpPr>
        <p:spPr>
          <a:xfrm>
            <a:off x="7797918" y="3997023"/>
            <a:ext cx="3348506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par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hachage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MD5 : 128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SHA-1 : </a:t>
            </a:r>
            <a:r>
              <a:rPr lang="fr-FR" dirty="0"/>
              <a:t>160 bits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SHA-2 : 256 à 512 bits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SHA-3 : 256 à 512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8087C7C-4A40-1DF6-7047-60C87BBBB45E}"/>
              </a:ext>
            </a:extLst>
          </p:cNvPr>
          <p:cNvSpPr/>
          <p:nvPr/>
        </p:nvSpPr>
        <p:spPr>
          <a:xfrm>
            <a:off x="3732960" y="470157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5499256" y="3261884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240" y="2884072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199" y="1941660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symétrique par bloc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3060320"/>
      </p:ext>
    </p:extLst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4908366" y="1586810"/>
            <a:ext cx="24013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170285" y="1544243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29398" y="1619964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BA9613-96D1-8F38-106C-2B661A94BFC7}"/>
              </a:ext>
            </a:extLst>
          </p:cNvPr>
          <p:cNvSpPr/>
          <p:nvPr/>
        </p:nvSpPr>
        <p:spPr>
          <a:xfrm>
            <a:off x="2913059" y="233890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800B63-5F5A-D55E-A1CA-F63715AF6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34" y="2820299"/>
            <a:ext cx="5555132" cy="25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069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4112941" y="2685330"/>
            <a:ext cx="3966118" cy="14873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24403812"/>
      </p:ext>
    </p:extLst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297575" y="971787"/>
            <a:ext cx="2359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5119866" y="3734611"/>
            <a:ext cx="19522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0DE10E98-E6AF-6D63-B32D-B99D17240F63}"/>
              </a:ext>
            </a:extLst>
          </p:cNvPr>
          <p:cNvSpPr txBox="1"/>
          <p:nvPr/>
        </p:nvSpPr>
        <p:spPr>
          <a:xfrm>
            <a:off x="4421014" y="2700388"/>
            <a:ext cx="3506834" cy="4680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400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ax</a:t>
            </a:r>
            <a:r>
              <a:rPr lang="fr-FR" sz="24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+ b % </a:t>
            </a:r>
            <a:r>
              <a:rPr lang="fr-FR" sz="2400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nbCharsDansListe</a:t>
            </a:r>
            <a:endParaRPr lang="fr-FR" sz="24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12" y="92790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775702" y="4387799"/>
            <a:ext cx="464059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l’index de la lettre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L’index correspond au « x » de la fonction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C4A0E85-C571-47BF-F5BA-BCF714A97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27" y="2609780"/>
            <a:ext cx="4346567" cy="11750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2A9F52B-687A-6FD4-B77A-782A2BFD9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20" y="2609780"/>
            <a:ext cx="3243493" cy="14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32534"/>
      </p:ext>
    </p:extLst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50" y="92790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2897389"/>
            <a:ext cx="3403844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Si = 1 alors il correspond au « a » de notre fonction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50" y="92790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3"/>
            <a:ext cx="3403844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Un nombre aléatoire correspond « b » de notre fonction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AF8D8C7C-95A8-2B72-8BC4-172F5E0EFF4F}"/>
              </a:ext>
            </a:extLst>
          </p:cNvPr>
          <p:cNvSpPr txBox="1"/>
          <p:nvPr/>
        </p:nvSpPr>
        <p:spPr>
          <a:xfrm>
            <a:off x="2770442" y="1645118"/>
            <a:ext cx="285232" cy="40059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5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B</a:t>
            </a:r>
            <a:endParaRPr lang="fr-FR" sz="25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73955597"/>
      </p:ext>
    </p:extLst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clefA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*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+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clefB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3" y="2480443"/>
            <a:ext cx="5785476" cy="6559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8BC0FF-9F0B-8309-721E-61FB88C50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14" y="2480443"/>
            <a:ext cx="3403845" cy="85708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4262997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de la lettre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66" y="2527628"/>
            <a:ext cx="4690430" cy="6595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0D2AFC-C94E-DF88-17F8-6B9F61A4D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441" y="2526408"/>
            <a:ext cx="3464992" cy="14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4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8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2523816" y="4141536"/>
            <a:ext cx="311005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la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549CFD-2AEC-E94C-C6F9-F9C44B38D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74" y="3573280"/>
            <a:ext cx="4011385" cy="18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4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9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201531" y="4940905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6" y="1917095"/>
            <a:ext cx="6506483" cy="25530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3C93316-6256-F35B-52D0-EF7A200C1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23" y="1921469"/>
            <a:ext cx="285789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1770425"/>
            <a:ext cx="4440957" cy="3317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3379102" y="930396"/>
            <a:ext cx="550856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Comment déchiffrer ?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2" y="4620768"/>
            <a:ext cx="18573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Difficile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9CAB03-84B3-872F-1D62-02C9AB5D5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22" y="2255520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5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10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4" y="4963798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chiffrée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A3F2C4-7FF1-F6D7-BA30-D34D039F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49" y="2085792"/>
            <a:ext cx="7521683" cy="15347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0AE12E-E077-A843-9BA6-8362DC3B6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64" y="3930607"/>
            <a:ext cx="4060895" cy="7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00789"/>
      </p:ext>
    </p:extLst>
  </p:cSld>
  <p:clrMapOvr>
    <a:masterClrMapping/>
  </p:clrMapOvr>
</p:sld>
</file>

<file path=ppt/slides/slide5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11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981861" y="5101394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Inversion du processus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7AF231-B66D-D9C6-EA76-9CEE67BB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52" y="2361254"/>
            <a:ext cx="6006882" cy="12678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E0A28B-B0AA-BC2B-2300-67CD50FC4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67" y="3993542"/>
            <a:ext cx="3322811" cy="7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8117"/>
      </p:ext>
    </p:extLst>
  </p:cSld>
  <p:clrMapOvr>
    <a:masterClrMapping/>
  </p:clrMapOvr>
</p:sld>
</file>

<file path=ppt/slides/slide5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12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3" y="5631310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chiffrée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A3F2C4-7FF1-F6D7-BA30-D34D039F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49" y="2085792"/>
            <a:ext cx="7521683" cy="15347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FB1890-17F5-FA6C-9E68-56DA02D98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34" y="3867624"/>
            <a:ext cx="3874712" cy="15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9154"/>
      </p:ext>
    </p:extLst>
  </p:cSld>
  <p:clrMapOvr>
    <a:masterClrMapping/>
  </p:clrMapOvr>
</p:sld>
</file>

<file path=ppt/slides/slide5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13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73997" y="4368405"/>
            <a:ext cx="1916011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5902324-EDBC-9200-5F18-E2AA22742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82" y="1695889"/>
            <a:ext cx="5944430" cy="19338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D41E72E-9122-0830-5B41-F01996032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76" y="1695889"/>
            <a:ext cx="4159380" cy="32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1570"/>
      </p:ext>
    </p:extLst>
  </p:cSld>
  <p:clrMapOvr>
    <a:masterClrMapping/>
  </p:clrMapOvr>
</p:sld>
</file>

<file path=ppt/slides/slide5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164B83-6A18-48EC-BCE6-018550CC9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65" y="1797954"/>
            <a:ext cx="2031340" cy="203134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164E5C37-AD7F-C7CB-9417-ECB8C15DA734}"/>
              </a:ext>
            </a:extLst>
          </p:cNvPr>
          <p:cNvSpPr txBox="1"/>
          <p:nvPr/>
        </p:nvSpPr>
        <p:spPr>
          <a:xfrm>
            <a:off x="4997771" y="4546300"/>
            <a:ext cx="21964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Créateur inconnu</a:t>
            </a: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5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21A96C-EC09-7B0A-6ADF-4DB86EDFD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12" y="2043437"/>
            <a:ext cx="765916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7951"/>
      </p:ext>
    </p:extLst>
  </p:cSld>
  <p:clrMapOvr>
    <a:masterClrMapping/>
  </p:clrMapOvr>
</p:sld>
</file>

<file path=ppt/slides/slide5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744580" y="873362"/>
            <a:ext cx="702834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Base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5393166" y="4481437"/>
            <a:ext cx="14056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Python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Pyzo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7EAD97-CF54-DF21-3B9A-6EE07FBD5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.263%"/>
          <a:stretch/>
        </p:blipFill>
        <p:spPr>
          <a:xfrm>
            <a:off x="3407561" y="2533739"/>
            <a:ext cx="1985605" cy="1790521"/>
          </a:xfrm>
          <a:prstGeom prst="rect">
            <a:avLst/>
          </a:prstGeom>
        </p:spPr>
      </p:pic>
      <p:pic>
        <p:nvPicPr>
          <p:cNvPr id="13" name="Image 10">
            <a:extLst>
              <a:ext uri="{FF2B5EF4-FFF2-40B4-BE49-F238E27FC236}">
                <a16:creationId xmlns:a16="http://schemas.microsoft.com/office/drawing/2014/main" id="{8ED5FA71-3ADE-66E4-45DE-8AA81B37C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44" y="2729929"/>
            <a:ext cx="1275866" cy="13981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17881727"/>
      </p:ext>
    </p:extLst>
  </p:cSld>
  <p:clrMapOvr>
    <a:masterClrMapping/>
  </p:clrMapOvr>
</p:sld>
</file>

<file path=ppt/slides/slide5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7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Interface graphique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CF7056-255A-65CA-8626-F7D4A17C9E5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20855" y="2496766"/>
            <a:ext cx="3062565" cy="297015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5485"/>
      </p:ext>
    </p:extLst>
  </p:cSld>
  <p:clrMapOvr>
    <a:masterClrMapping/>
  </p:clrMapOvr>
</p:sld>
</file>

<file path=ppt/slides/slide5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7311272" y="3101024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Initialisation fenêtre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Définition des styles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5C7A91-F93A-B137-C252-49D607703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98" y="2670970"/>
            <a:ext cx="5059399" cy="1516056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17140269-A756-4EB0-E043-53AB69C377CA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15406694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1432097"/>
            <a:ext cx="4440957" cy="492082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6</a:t>
            </a:r>
            <a:endParaRPr lang="fr-FR" sz="1600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7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8</a:t>
            </a:r>
            <a:endParaRPr lang="fr-FR" sz="1600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9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 Comment déchiffrer ?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6445770"/>
      </p:ext>
    </p:extLst>
  </p:cSld>
  <p:clrMapOvr>
    <a:masterClrMapping/>
  </p:clrMapOvr>
</p:sld>
</file>

<file path=ppt/slides/slide6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516684" y="3241928"/>
            <a:ext cx="3802982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 de la page « d’accueil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940638-D242-DFBD-A8FC-98E8D1D7D2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.153%" b="92.266%"/>
          <a:stretch/>
        </p:blipFill>
        <p:spPr>
          <a:xfrm>
            <a:off x="1872334" y="3060537"/>
            <a:ext cx="4223663" cy="736924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8F6CD1B9-4A83-55C8-059C-2F7CF4904581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00779448"/>
      </p:ext>
    </p:extLst>
  </p:cSld>
  <p:clrMapOvr>
    <a:masterClrMapping/>
  </p:clrMapOvr>
</p:sld>
</file>

<file path=ppt/slides/slide6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3150334" y="4187441"/>
            <a:ext cx="5891324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des éléments de la page d’accueil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FA2C81E-D2CA-FAA1-69C8-52E2670D51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.665%" b="74.521%"/>
          <a:stretch/>
        </p:blipFill>
        <p:spPr>
          <a:xfrm>
            <a:off x="1837578" y="2637813"/>
            <a:ext cx="8516837" cy="1440411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4A6FB9DD-5887-8E0C-858B-BE667801760E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4278669"/>
      </p:ext>
    </p:extLst>
  </p:cSld>
  <p:clrMapOvr>
    <a:masterClrMapping/>
  </p:clrMapOvr>
</p:sld>
</file>

<file path=ppt/slides/slide6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1983595" y="5874352"/>
            <a:ext cx="8224802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des éléments de la page « Chiffrement alphabet inverse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D9D723-B343-6040-11E1-545880E881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.796%" b="11.067%"/>
          <a:stretch/>
        </p:blipFill>
        <p:spPr>
          <a:xfrm>
            <a:off x="2281763" y="1646520"/>
            <a:ext cx="7628467" cy="4055612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B5367621-67C6-F070-F659-FF403076B720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F02BF6-7E18-2063-14AD-3A2C861E94CC}"/>
              </a:ext>
            </a:extLst>
          </p:cNvPr>
          <p:cNvSpPr/>
          <p:nvPr/>
        </p:nvSpPr>
        <p:spPr>
          <a:xfrm>
            <a:off x="2286000" y="3054096"/>
            <a:ext cx="2414016" cy="164592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918084"/>
      </p:ext>
    </p:extLst>
  </p:cSld>
  <p:clrMapOvr>
    <a:masterClrMapping/>
  </p:clrMapOvr>
</p:sld>
</file>

<file path=ppt/slides/slide6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4024554" y="4246720"/>
            <a:ext cx="414288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 la séparation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39411A-4F88-E99E-B115-57249337E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.267%" r="51.791%"/>
          <a:stretch/>
        </p:blipFill>
        <p:spPr>
          <a:xfrm>
            <a:off x="3097661" y="2996604"/>
            <a:ext cx="5996677" cy="864792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7303FB62-3545-5DC9-9D97-F30AA13100E2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8916362"/>
      </p:ext>
    </p:extLst>
  </p:cSld>
  <p:clrMapOvr>
    <a:masterClrMapping/>
  </p:clrMapOvr>
</p:sld>
</file>

<file path=ppt/slides/slide6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ZoneTexte 9">
            <a:extLst>
              <a:ext uri="{FF2B5EF4-FFF2-40B4-BE49-F238E27FC236}">
                <a16:creationId xmlns:a16="http://schemas.microsoft.com/office/drawing/2014/main" id="{C36C1D5B-80E5-5F91-169F-D89ADE1F6FA2}"/>
              </a:ext>
            </a:extLst>
          </p:cNvPr>
          <p:cNvSpPr txBox="1"/>
          <p:nvPr/>
        </p:nvSpPr>
        <p:spPr>
          <a:xfrm>
            <a:off x="5065578" y="4069080"/>
            <a:ext cx="206083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Liste déroulante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6409BC4-B4CD-D40B-1F79-E6E41A09A39C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0901267-1D29-6578-1EDE-318CE415B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2" y="2772862"/>
            <a:ext cx="841174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6896"/>
      </p:ext>
    </p:extLst>
  </p:cSld>
  <p:clrMapOvr>
    <a:masterClrMapping/>
  </p:clrMapOvr>
</p:sld>
</file>

<file path=ppt/slides/slide6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987851" y="927901"/>
            <a:ext cx="251194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BEFD1E-58DF-0258-C575-B46F0A55F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46" y="1679417"/>
            <a:ext cx="4092102" cy="34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540"/>
      </p:ext>
    </p:extLst>
  </p:cSld>
  <p:clrMapOvr>
    <a:masterClrMapping/>
  </p:clrMapOvr>
</p:sld>
</file>

<file path=ppt/slides/slide6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987851" y="927901"/>
            <a:ext cx="251194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41383234"/>
      </p:ext>
    </p:extLst>
  </p:cSld>
  <p:clrMapOvr>
    <a:masterClrMapping/>
  </p:clrMapOvr>
</p:sld>
</file>

<file path=ppt/slides/slide6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621091" y="873362"/>
            <a:ext cx="3245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DBFC0D-8F63-CDD9-121E-4097C0DBD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38" y="1529306"/>
            <a:ext cx="2579523" cy="45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87786"/>
      </p:ext>
    </p:extLst>
  </p:cSld>
  <p:clrMapOvr>
    <a:masterClrMapping/>
  </p:clrMapOvr>
</p:sld>
</file>

<file path=ppt/slides/slide6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621091" y="873362"/>
            <a:ext cx="3245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4125794" y="4468096"/>
            <a:ext cx="394040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 PGCD de deux nombre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CC9A001E-2317-B2D6-F295-935C2DAC1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964" y="2389904"/>
            <a:ext cx="4208072" cy="18449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52889719"/>
      </p:ext>
    </p:extLst>
  </p:cSld>
  <p:clrMapOvr>
    <a:masterClrMapping/>
  </p:clrMapOvr>
</p:sld>
</file>

<file path=ppt/slides/slide6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755537" y="888659"/>
            <a:ext cx="322717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4448548" y="4611284"/>
            <a:ext cx="329489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BF7FC00-7CB5-7A31-4BD9-B91BEF0F9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28" y="2366942"/>
            <a:ext cx="5060736" cy="21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63353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2128796"/>
            <a:ext cx="4440957" cy="260040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10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11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12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13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R="0" lvl="1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48567505"/>
      </p:ext>
    </p:extLst>
  </p:cSld>
  <p:clrMapOvr>
    <a:masterClrMapping/>
  </p:clrMapOvr>
</p:sld>
</file>

<file path=ppt/slides/slide7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464119" y="866880"/>
            <a:ext cx="326375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5148062" y="4676830"/>
            <a:ext cx="1895863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facile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65F682-D68E-BB37-C641-71C9E3BC3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18" y="2254321"/>
            <a:ext cx="3654556" cy="23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79797"/>
      </p:ext>
    </p:extLst>
  </p:cSld>
  <p:clrMapOvr>
    <a:masterClrMapping/>
  </p:clrMapOvr>
</p:sld>
</file>

<file path=ppt/slides/slide7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F22774-10EA-B5BA-9125-2BCAFCB43A4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33364" y="1882620"/>
            <a:ext cx="4642920" cy="3092760"/>
          </a:xfrm>
          <a:prstGeom prst="rect">
            <a:avLst/>
          </a:prstGeom>
          <a:ln w="0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FC7DD4A-508E-6214-14DD-DA8B52E5D359}"/>
              </a:ext>
            </a:extLst>
          </p:cNvPr>
          <p:cNvSpPr/>
          <p:nvPr/>
        </p:nvSpPr>
        <p:spPr>
          <a:xfrm>
            <a:off x="3791901" y="276842"/>
            <a:ext cx="4725845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</p:txBody>
      </p:sp>
    </p:spTree>
    <p:extLst>
      <p:ext uri="{BB962C8B-B14F-4D97-AF65-F5344CB8AC3E}">
        <p14:creationId xmlns:p14="http://schemas.microsoft.com/office/powerpoint/2010/main" val="1457033086"/>
      </p:ext>
    </p:extLst>
  </p:cSld>
  <p:clrMapOvr>
    <a:masterClrMapping/>
  </p:clrMapOvr>
</p:sld>
</file>

<file path=ppt/slides/slide7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1D841B2-4407-E0A7-4EFB-2F953F7F5216}"/>
              </a:ext>
            </a:extLst>
          </p:cNvPr>
          <p:cNvSpPr txBox="1"/>
          <p:nvPr/>
        </p:nvSpPr>
        <p:spPr>
          <a:xfrm>
            <a:off x="3613608" y="2095490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B4FAC790-EAD0-ED1C-3837-FA418433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F17E9160-21DC-0A2E-171D-D16A4600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0438139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2518294"/>
            <a:ext cx="4440957" cy="182141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base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6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  <a:endParaRPr lang="fr-FR" sz="24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 dirty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74357790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21" y="2893500"/>
            <a:ext cx="4440957" cy="10710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685800" lvl="1" indent="-228600">
              <a:lnSpc>
                <a:spcPct val="90%"/>
              </a:lnSpc>
              <a:spcBef>
                <a:spcPts val="1000"/>
              </a:spcBef>
              <a:buClr>
                <a:srgbClr val="000000"/>
              </a:buClr>
              <a:buSzPct val="100%"/>
              <a:buFont typeface="Arial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  <a:endParaRPr lang="fr-FR" sz="16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36065867"/>
      </p:ext>
    </p:extLst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1721</TotalTime>
  <Words>1094</Words>
  <Application>Microsoft Office PowerPoint</Application>
  <PresentationFormat>Grand écran</PresentationFormat>
  <Paragraphs>376</Paragraphs>
  <Slides>72</Slides>
  <Notes>72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453</cp:revision>
  <dcterms:created xsi:type="dcterms:W3CDTF">2024-03-07T18:13:32Z</dcterms:created>
  <dcterms:modified xsi:type="dcterms:W3CDTF">2024-03-29T06:16:20Z</dcterms:modified>
</cp:coreProperties>
</file>